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2" r:id="rId5"/>
    <p:sldId id="257" r:id="rId6"/>
    <p:sldId id="263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70D49-6AD9-4322-84A3-D3857B895A56}" type="datetimeFigureOut">
              <a:rPr lang="en-US" smtClean="0"/>
              <a:t>11/3/2012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5E7CC-30F7-4869-90EC-2C1B6A023D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43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B09BB-049F-458F-91F9-47BE7584D737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BF392-EB94-40BA-A30F-3DC11D847D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4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r>
              <a:rPr lang="en-US" baseline="0" dirty="0" smtClean="0"/>
              <a:t> and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BF392-EB94-40BA-A30F-3DC11D847DA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0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BF392-EB94-40BA-A30F-3DC11D847DA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5E7E-3288-432B-A4CF-E8F8CC37D7BF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2CB7-3352-4710-8FBD-64B3CB03E6E0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26A6-FB1D-4617-86C1-036E9BFA724F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69863" indent="-169863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38A3-96DE-4B11-AFFD-67E9C925C979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02F8B-0158-40D3-B5BF-A7784490344C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107" y="1845734"/>
            <a:ext cx="4901377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715" y="1845735"/>
            <a:ext cx="5059993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827EA-B1CF-47A2-97FD-E4C8B77EF792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609" y="1846052"/>
            <a:ext cx="475488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2107" y="2582334"/>
            <a:ext cx="4907382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20691" y="1846052"/>
            <a:ext cx="4933003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89715" y="2582334"/>
            <a:ext cx="5061994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C86B-7D48-437F-9F9E-D9CE95D2B696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E3C4-8EEE-49EC-A429-1D259534D80C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DA7E-C7B6-49A1-BE0E-16417EA88AB1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49" y="731520"/>
            <a:ext cx="6679191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6893BE-D9AE-4367-8FFA-9BA44D149FED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36" y="5037512"/>
            <a:ext cx="10113645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3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537" y="5867399"/>
            <a:ext cx="10105332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2FE-9A3F-4F6D-8BFF-DBCC4F7A65EB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107" y="1845734"/>
            <a:ext cx="10203573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00F8A1-C61C-43B4-ABB3-5D35C3565B59}" type="datetime1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13" name="push.wav"/>
          </p:stSnd>
        </p:sndAc>
      </p:transition>
    </mc:Choice>
    <mc:Fallback xmlns="">
      <p:transition spd="slow">
        <p:fade/>
        <p:sndAc>
          <p:stSnd>
            <p:snd r:embed="rId14" name="push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5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.wav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Presentation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First name Last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2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Who is the audience?</a:t>
            </a:r>
          </a:p>
          <a:p>
            <a:r>
              <a:rPr lang="en-US" dirty="0"/>
              <a:t>What are their needs?</a:t>
            </a:r>
          </a:p>
          <a:p>
            <a:r>
              <a:rPr lang="en-US" dirty="0"/>
              <a:t>What are their expectations?</a:t>
            </a:r>
          </a:p>
          <a:p>
            <a:r>
              <a:rPr lang="en-US" dirty="0"/>
              <a:t>How much do they already know?</a:t>
            </a:r>
          </a:p>
          <a:p>
            <a:r>
              <a:rPr lang="en-US" dirty="0"/>
              <a:t>How can you help them understand?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50" y="1860382"/>
            <a:ext cx="5059363" cy="399448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Audience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push.wav"/>
          </p:stSnd>
        </p:sndAc>
      </p:transition>
    </mc:Choice>
    <mc:Fallback xmlns="">
      <p:transition spd="slow">
        <p:fade/>
        <p:sndAc>
          <p:stSnd>
            <p:snd r:embed="rId5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purpose</a:t>
            </a:r>
          </a:p>
          <a:p>
            <a:pPr lvl="0"/>
            <a:r>
              <a:rPr lang="en-US" dirty="0"/>
              <a:t>Research topic</a:t>
            </a:r>
          </a:p>
          <a:p>
            <a:pPr lvl="0"/>
            <a:r>
              <a:rPr lang="en-US" dirty="0"/>
              <a:t>Brainstorm</a:t>
            </a:r>
          </a:p>
          <a:p>
            <a:pPr lvl="0"/>
            <a:r>
              <a:rPr lang="en-US" dirty="0"/>
              <a:t>Create the storyboard</a:t>
            </a:r>
          </a:p>
          <a:p>
            <a:pPr lvl="1"/>
            <a:r>
              <a:rPr lang="en-US" dirty="0"/>
              <a:t>Title slide</a:t>
            </a:r>
          </a:p>
          <a:p>
            <a:pPr lvl="1"/>
            <a:r>
              <a:rPr lang="en-US" dirty="0"/>
              <a:t>Introduction</a:t>
            </a:r>
          </a:p>
          <a:p>
            <a:pPr lvl="1"/>
            <a:r>
              <a:rPr lang="en-US" dirty="0"/>
              <a:t>Key Points</a:t>
            </a:r>
          </a:p>
          <a:p>
            <a:pPr lvl="1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24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text concise</a:t>
            </a:r>
          </a:p>
          <a:p>
            <a:r>
              <a:rPr lang="en-US" dirty="0" smtClean="0"/>
              <a:t>Use consistent verb tense</a:t>
            </a:r>
          </a:p>
          <a:p>
            <a:pPr lvl="1"/>
            <a:r>
              <a:rPr lang="en-US" dirty="0" smtClean="0"/>
              <a:t>Eliminate excess adverbs and adjectives</a:t>
            </a:r>
          </a:p>
          <a:p>
            <a:pPr lvl="1"/>
            <a:r>
              <a:rPr lang="en-US" dirty="0" smtClean="0"/>
              <a:t>Use few prepositions</a:t>
            </a:r>
          </a:p>
          <a:p>
            <a:r>
              <a:rPr lang="en-US" dirty="0" smtClean="0"/>
              <a:t>Use strong active verbs</a:t>
            </a:r>
          </a:p>
          <a:p>
            <a:r>
              <a:rPr lang="en-US" dirty="0" smtClean="0"/>
              <a:t>Keep bullets parallel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one key concept per slide</a:t>
            </a:r>
          </a:p>
          <a:p>
            <a:r>
              <a:rPr lang="en-US" dirty="0" smtClean="0"/>
              <a:t>Use the 7 X 7 guideline</a:t>
            </a:r>
          </a:p>
          <a:p>
            <a:pPr lvl="1"/>
            <a:r>
              <a:rPr lang="en-US" dirty="0" smtClean="0"/>
              <a:t>Limit slide to seven or fewer lines</a:t>
            </a:r>
          </a:p>
          <a:p>
            <a:pPr lvl="1"/>
            <a:r>
              <a:rPr lang="en-US" dirty="0" smtClean="0"/>
              <a:t>Limit lines to seven or fewer words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Additional Content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15070"/>
              </p:ext>
            </p:extLst>
          </p:nvPr>
        </p:nvGraphicFramePr>
        <p:xfrm>
          <a:off x="952500" y="1846263"/>
          <a:ext cx="1020286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954"/>
                <a:gridCol w="3400954"/>
                <a:gridCol w="34009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Text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Illustrations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Miscellaneous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Text Boxes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Pictures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Shapes</a:t>
                      </a:r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Headers</a:t>
                      </a:r>
                      <a:r>
                        <a:rPr lang="en-US" sz="2400" baseline="0" dirty="0" smtClean="0"/>
                        <a:t> and Footers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Clip Art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Tables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WordArt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Photo</a:t>
                      </a:r>
                      <a:r>
                        <a:rPr lang="en-US" sz="2400" baseline="0" dirty="0" smtClean="0"/>
                        <a:t> Albums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Hyperlinks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Date and Time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SmartArt Diagrams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Video</a:t>
                      </a:r>
                      <a:r>
                        <a:rPr lang="en-US" sz="2400" baseline="0" dirty="0" smtClean="0"/>
                        <a:t> Clips</a:t>
                      </a:r>
                      <a:endParaRPr lang="en-US" sz="2400" dirty="0"/>
                    </a:p>
                  </a:txBody>
                  <a:tcPr marL="88721" marR="887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Numbers</a:t>
                      </a:r>
                      <a:r>
                        <a:rPr lang="en-US" sz="2400" baseline="0" dirty="0" smtClean="0"/>
                        <a:t> and Symbols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Charts</a:t>
                      </a:r>
                      <a:endParaRPr lang="en-US" sz="2400" dirty="0"/>
                    </a:p>
                  </a:txBody>
                  <a:tcPr marL="88721" marR="88721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Audio Clips</a:t>
                      </a:r>
                      <a:endParaRPr lang="en-US" sz="2400" dirty="0"/>
                    </a:p>
                  </a:txBody>
                  <a:tcPr marL="88721" marR="88721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6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i="1" dirty="0"/>
              <a:t>The key to an effective presentation is planning ahead!</a:t>
            </a:r>
          </a:p>
          <a:p>
            <a:pPr algn="ctr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Training and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8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*9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115</TotalTime>
  <Words>183</Words>
  <Application>Microsoft Office PowerPoint</Application>
  <PresentationFormat>Widescreen</PresentationFormat>
  <Paragraphs>64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Creating Presentation Content</vt:lpstr>
      <vt:lpstr>Define the Audience</vt:lpstr>
      <vt:lpstr>Develop the Content</vt:lpstr>
      <vt:lpstr>Edit the Content</vt:lpstr>
      <vt:lpstr>Simplify the Content</vt:lpstr>
      <vt:lpstr>Determine Additional Content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Amy</cp:lastModifiedBy>
  <cp:revision>16</cp:revision>
  <dcterms:created xsi:type="dcterms:W3CDTF">2012-08-21T20:37:22Z</dcterms:created>
  <dcterms:modified xsi:type="dcterms:W3CDTF">2012-11-03T21:01:20Z</dcterms:modified>
</cp:coreProperties>
</file>